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1"/>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20" r:id="rId32"/>
    <p:sldId id="1287" r:id="rId33"/>
    <p:sldId id="1295" r:id="rId34"/>
    <p:sldId id="1321" r:id="rId35"/>
    <p:sldId id="1275" r:id="rId36"/>
    <p:sldId id="1276" r:id="rId37"/>
    <p:sldId id="1322" r:id="rId38"/>
    <p:sldId id="1297" r:id="rId39"/>
    <p:sldId id="1323" r:id="rId40"/>
    <p:sldId id="1278" r:id="rId41"/>
    <p:sldId id="1280" r:id="rId42"/>
    <p:sldId id="1309" r:id="rId43"/>
    <p:sldId id="382" r:id="rId44"/>
    <p:sldId id="1271" r:id="rId45"/>
    <p:sldId id="1277" r:id="rId46"/>
    <p:sldId id="1281" r:id="rId47"/>
    <p:sldId id="1273" r:id="rId48"/>
    <p:sldId id="1300" r:id="rId49"/>
    <p:sldId id="1248"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44" autoAdjust="0"/>
    <p:restoredTop sz="86395" autoAdjust="0"/>
  </p:normalViewPr>
  <p:slideViewPr>
    <p:cSldViewPr>
      <p:cViewPr varScale="1">
        <p:scale>
          <a:sx n="49" d="100"/>
          <a:sy n="49" d="100"/>
        </p:scale>
        <p:origin x="725" y="62"/>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2" Type="http://schemas.openxmlformats.org/officeDocument/2006/relationships/hyperlink" Target="https://note.com/ipsj/n/ncb0aeee793f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送信者が認証されてない（ほとんどのメール）場合は添付を開けない・リンクを踏まない、とするのが本来の解決策</a:t>
            </a:r>
            <a:endParaRPr lang="en-US" altLang="ja-JP" dirty="0"/>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a:xfrm>
            <a:off x="34824" y="274638"/>
            <a:ext cx="8963118" cy="1143000"/>
          </a:xfrm>
        </p:spPr>
        <p:txBody>
          <a:bodyPr>
            <a:normAutofit fontScale="90000"/>
          </a:bodyPr>
          <a:lstStyle/>
          <a:p>
            <a:r>
              <a:rPr lang="ja-JP" altLang="en-US" dirty="0"/>
              <a:t>小脱線</a:t>
            </a:r>
            <a:r>
              <a:rPr kumimoji="1" lang="en-US" altLang="ja-JP" dirty="0"/>
              <a:t>: </a:t>
            </a:r>
            <a:r>
              <a:rPr kumimoji="1" lang="ja-JP" altLang="en-US" dirty="0"/>
              <a:t>パスワード別送添付ファイル（</a:t>
            </a:r>
            <a:r>
              <a:rPr kumimoji="1" lang="en-US" altLang="ja-JP" dirty="0"/>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70000" lnSpcReduction="2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dirty="0"/>
              <a:t>、</a:t>
            </a:r>
            <a:r>
              <a:rPr kumimoji="1" lang="ja-JP" altLang="en-US" dirty="0"/>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経路上で盗聴されていたら無力</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 </a:t>
            </a:r>
            <a:r>
              <a:rPr kumimoji="1" lang="ja-JP" altLang="en-US" sz="2600" dirty="0"/>
              <a:t>（</a:t>
            </a:r>
            <a:r>
              <a:rPr kumimoji="1" lang="ja-JP" altLang="en-US" sz="2600"/>
              <a:t>注：やりなさい</a:t>
            </a:r>
            <a:r>
              <a:rPr kumimoji="1" lang="ja-JP" altLang="en-US" sz="2600" dirty="0"/>
              <a:t>と言われてやっている人に罪はない</a:t>
            </a:r>
            <a:r>
              <a:rPr kumimoji="1" lang="en-US" altLang="ja-JP" sz="2600" dirty="0"/>
              <a:t>; </a:t>
            </a:r>
            <a:r>
              <a:rPr kumimoji="1" lang="ja-JP" altLang="en-US" sz="2600" dirty="0"/>
              <a:t>規範の見直しが必要）</a:t>
            </a:r>
            <a:endParaRPr kumimoji="1" lang="ja-JP" altLang="en-US" sz="2300" dirty="0"/>
          </a:p>
          <a:p>
            <a:r>
              <a:rPr lang="ja-JP" altLang="en-US" dirty="0"/>
              <a:t>参考：情報処理学会「</a:t>
            </a:r>
            <a:r>
              <a:rPr lang="ja-JP" altLang="en-US" dirty="0">
                <a:hlinkClick r:id="rId2"/>
              </a:rPr>
              <a:t>社会から</a:t>
            </a:r>
            <a:r>
              <a:rPr lang="en-US" altLang="ja-JP" dirty="0">
                <a:hlinkClick r:id="rId2"/>
              </a:rPr>
              <a:t>PPAP </a:t>
            </a:r>
            <a:r>
              <a:rPr lang="ja-JP" altLang="en-US" dirty="0">
                <a:hlinkClick r:id="rId2"/>
              </a:rPr>
              <a:t>をなくすには</a:t>
            </a:r>
            <a:r>
              <a:rPr lang="en-US" altLang="ja-JP" dirty="0">
                <a:hlinkClick r:id="rId2"/>
              </a:rPr>
              <a:t>?</a:t>
            </a:r>
            <a:r>
              <a:rPr lang="ja-JP" altLang="en-US" dirty="0"/>
              <a:t>」（無料）、</a:t>
            </a:r>
            <a:r>
              <a:rPr lang="ja-JP" altLang="en-US" dirty="0">
                <a:hlinkClick r:id="rId3"/>
              </a:rPr>
              <a:t>特集記事</a:t>
            </a:r>
            <a:r>
              <a:rPr lang="ja-JP" altLang="en-US" dirty="0"/>
              <a:t>（有料）</a:t>
            </a:r>
            <a:endParaRPr lang="en-US" altLang="ja-JP"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ja-JP" altLang="en-US" dirty="0">
                <a:solidFill>
                  <a:srgbClr val="FF0000"/>
                </a:solidFill>
                <a:ea typeface="メイリオ"/>
              </a:rPr>
              <a:t>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ついでに撲滅・</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3514</Words>
  <Application>Microsoft Office PowerPoint</Application>
  <PresentationFormat>画面に合わせる (4:3)</PresentationFormat>
  <Paragraphs>510</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小脱線: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2022-09-14T03:22:36Z</dcterms:created>
  <dcterms:modified xsi:type="dcterms:W3CDTF">2022-09-14T03:22:45Z</dcterms:modified>
</cp:coreProperties>
</file>